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6" r:id="rId1"/>
  </p:sldMasterIdLst>
  <p:sldIdLst>
    <p:sldId id="256" r:id="rId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F0D4B882-4D04-4A30-A3CE-83B9C2543253}" type="datetimeFigureOut">
              <a:rPr lang="ru-RU" smtClean="0"/>
              <a:pPr/>
              <a:t>21.02.2022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55FA02B-12B0-4D13-A950-AF420752EFB8}" type="slidenum">
              <a:rPr lang="ru-RU" smtClean="0"/>
              <a:pPr/>
              <a:t>‹#›</a:t>
            </a:fld>
            <a:endParaRPr lang="ru-RU"/>
          </a:p>
        </p:txBody>
      </p:sp>
    </p:spTree>
    <p:extLst>
      <p:ext uri="{BB962C8B-B14F-4D97-AF65-F5344CB8AC3E}">
        <p14:creationId xmlns:p14="http://schemas.microsoft.com/office/powerpoint/2010/main" val="1871577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0D4B882-4D04-4A30-A3CE-83B9C2543253}" type="datetimeFigureOut">
              <a:rPr lang="ru-RU" smtClean="0"/>
              <a:pPr/>
              <a:t>21.02.2022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55FA02B-12B0-4D13-A950-AF420752EFB8}" type="slidenum">
              <a:rPr lang="ru-RU" smtClean="0"/>
              <a:pPr/>
              <a:t>‹#›</a:t>
            </a:fld>
            <a:endParaRPr lang="ru-RU"/>
          </a:p>
        </p:txBody>
      </p:sp>
    </p:spTree>
    <p:extLst>
      <p:ext uri="{BB962C8B-B14F-4D97-AF65-F5344CB8AC3E}">
        <p14:creationId xmlns:p14="http://schemas.microsoft.com/office/powerpoint/2010/main" val="4059642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0D4B882-4D04-4A30-A3CE-83B9C2543253}" type="datetimeFigureOut">
              <a:rPr lang="ru-RU" smtClean="0"/>
              <a:pPr/>
              <a:t>21.02.2022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55FA02B-12B0-4D13-A950-AF420752EFB8}"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73893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0D4B882-4D04-4A30-A3CE-83B9C2543253}" type="datetimeFigureOut">
              <a:rPr lang="ru-RU" smtClean="0"/>
              <a:pPr/>
              <a:t>21.02.2022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55FA02B-12B0-4D13-A950-AF420752EFB8}" type="slidenum">
              <a:rPr lang="ru-RU" smtClean="0"/>
              <a:pPr/>
              <a:t>‹#›</a:t>
            </a:fld>
            <a:endParaRPr lang="ru-RU"/>
          </a:p>
        </p:txBody>
      </p:sp>
    </p:spTree>
    <p:extLst>
      <p:ext uri="{BB962C8B-B14F-4D97-AF65-F5344CB8AC3E}">
        <p14:creationId xmlns:p14="http://schemas.microsoft.com/office/powerpoint/2010/main" val="3176166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0D4B882-4D04-4A30-A3CE-83B9C2543253}" type="datetimeFigureOut">
              <a:rPr lang="ru-RU" smtClean="0"/>
              <a:pPr/>
              <a:t>21.02.2022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55FA02B-12B0-4D13-A950-AF420752EFB8}"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288433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0D4B882-4D04-4A30-A3CE-83B9C2543253}" type="datetimeFigureOut">
              <a:rPr lang="ru-RU" smtClean="0"/>
              <a:pPr/>
              <a:t>21.02.2022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55FA02B-12B0-4D13-A950-AF420752EFB8}" type="slidenum">
              <a:rPr lang="ru-RU" smtClean="0"/>
              <a:pPr/>
              <a:t>‹#›</a:t>
            </a:fld>
            <a:endParaRPr lang="ru-RU"/>
          </a:p>
        </p:txBody>
      </p:sp>
    </p:spTree>
    <p:extLst>
      <p:ext uri="{BB962C8B-B14F-4D97-AF65-F5344CB8AC3E}">
        <p14:creationId xmlns:p14="http://schemas.microsoft.com/office/powerpoint/2010/main" val="31267913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0D4B882-4D04-4A30-A3CE-83B9C2543253}" type="datetimeFigureOut">
              <a:rPr lang="ru-RU" smtClean="0"/>
              <a:pPr/>
              <a:t>21.02.2022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55FA02B-12B0-4D13-A950-AF420752EFB8}" type="slidenum">
              <a:rPr lang="ru-RU" smtClean="0"/>
              <a:pPr/>
              <a:t>‹#›</a:t>
            </a:fld>
            <a:endParaRPr lang="ru-RU"/>
          </a:p>
        </p:txBody>
      </p:sp>
    </p:spTree>
    <p:extLst>
      <p:ext uri="{BB962C8B-B14F-4D97-AF65-F5344CB8AC3E}">
        <p14:creationId xmlns:p14="http://schemas.microsoft.com/office/powerpoint/2010/main" val="18486797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0D4B882-4D04-4A30-A3CE-83B9C2543253}" type="datetimeFigureOut">
              <a:rPr lang="ru-RU" smtClean="0"/>
              <a:pPr/>
              <a:t>21.02.2022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55FA02B-12B0-4D13-A950-AF420752EFB8}" type="slidenum">
              <a:rPr lang="ru-RU" smtClean="0"/>
              <a:pPr/>
              <a:t>‹#›</a:t>
            </a:fld>
            <a:endParaRPr lang="ru-RU"/>
          </a:p>
        </p:txBody>
      </p:sp>
    </p:spTree>
    <p:extLst>
      <p:ext uri="{BB962C8B-B14F-4D97-AF65-F5344CB8AC3E}">
        <p14:creationId xmlns:p14="http://schemas.microsoft.com/office/powerpoint/2010/main" val="2375340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0D4B882-4D04-4A30-A3CE-83B9C2543253}" type="datetimeFigureOut">
              <a:rPr lang="ru-RU" smtClean="0"/>
              <a:pPr/>
              <a:t>21.02.2022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55FA02B-12B0-4D13-A950-AF420752EFB8}" type="slidenum">
              <a:rPr lang="ru-RU" smtClean="0"/>
              <a:pPr/>
              <a:t>‹#›</a:t>
            </a:fld>
            <a:endParaRPr lang="ru-RU"/>
          </a:p>
        </p:txBody>
      </p:sp>
    </p:spTree>
    <p:extLst>
      <p:ext uri="{BB962C8B-B14F-4D97-AF65-F5344CB8AC3E}">
        <p14:creationId xmlns:p14="http://schemas.microsoft.com/office/powerpoint/2010/main" val="4047921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0D4B882-4D04-4A30-A3CE-83B9C2543253}" type="datetimeFigureOut">
              <a:rPr lang="ru-RU" smtClean="0"/>
              <a:pPr/>
              <a:t>21.02.2022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55FA02B-12B0-4D13-A950-AF420752EFB8}" type="slidenum">
              <a:rPr lang="ru-RU" smtClean="0"/>
              <a:pPr/>
              <a:t>‹#›</a:t>
            </a:fld>
            <a:endParaRPr lang="ru-RU"/>
          </a:p>
        </p:txBody>
      </p:sp>
    </p:spTree>
    <p:extLst>
      <p:ext uri="{BB962C8B-B14F-4D97-AF65-F5344CB8AC3E}">
        <p14:creationId xmlns:p14="http://schemas.microsoft.com/office/powerpoint/2010/main" val="2323682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F0D4B882-4D04-4A30-A3CE-83B9C2543253}" type="datetimeFigureOut">
              <a:rPr lang="ru-RU" smtClean="0"/>
              <a:pPr/>
              <a:t>21.02.2022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55FA02B-12B0-4D13-A950-AF420752EFB8}" type="slidenum">
              <a:rPr lang="ru-RU" smtClean="0"/>
              <a:pPr/>
              <a:t>‹#›</a:t>
            </a:fld>
            <a:endParaRPr lang="ru-RU"/>
          </a:p>
        </p:txBody>
      </p:sp>
    </p:spTree>
    <p:extLst>
      <p:ext uri="{BB962C8B-B14F-4D97-AF65-F5344CB8AC3E}">
        <p14:creationId xmlns:p14="http://schemas.microsoft.com/office/powerpoint/2010/main" val="7659934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0D4B882-4D04-4A30-A3CE-83B9C2543253}" type="datetimeFigureOut">
              <a:rPr lang="ru-RU" smtClean="0"/>
              <a:pPr/>
              <a:t>21.02.2022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55FA02B-12B0-4D13-A950-AF420752EFB8}" type="slidenum">
              <a:rPr lang="ru-RU" smtClean="0"/>
              <a:pPr/>
              <a:t>‹#›</a:t>
            </a:fld>
            <a:endParaRPr lang="ru-RU"/>
          </a:p>
        </p:txBody>
      </p:sp>
    </p:spTree>
    <p:extLst>
      <p:ext uri="{BB962C8B-B14F-4D97-AF65-F5344CB8AC3E}">
        <p14:creationId xmlns:p14="http://schemas.microsoft.com/office/powerpoint/2010/main" val="632063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0D4B882-4D04-4A30-A3CE-83B9C2543253}" type="datetimeFigureOut">
              <a:rPr lang="ru-RU" smtClean="0"/>
              <a:pPr/>
              <a:t>21.02.2022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55FA02B-12B0-4D13-A950-AF420752EFB8}" type="slidenum">
              <a:rPr lang="ru-RU" smtClean="0"/>
              <a:pPr/>
              <a:t>‹#›</a:t>
            </a:fld>
            <a:endParaRPr lang="ru-RU"/>
          </a:p>
        </p:txBody>
      </p:sp>
    </p:spTree>
    <p:extLst>
      <p:ext uri="{BB962C8B-B14F-4D97-AF65-F5344CB8AC3E}">
        <p14:creationId xmlns:p14="http://schemas.microsoft.com/office/powerpoint/2010/main" val="3823771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D4B882-4D04-4A30-A3CE-83B9C2543253}" type="datetimeFigureOut">
              <a:rPr lang="ru-RU" smtClean="0"/>
              <a:pPr/>
              <a:t>21.02.2022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55FA02B-12B0-4D13-A950-AF420752EFB8}" type="slidenum">
              <a:rPr lang="ru-RU" smtClean="0"/>
              <a:pPr/>
              <a:t>‹#›</a:t>
            </a:fld>
            <a:endParaRPr lang="ru-RU"/>
          </a:p>
        </p:txBody>
      </p:sp>
    </p:spTree>
    <p:extLst>
      <p:ext uri="{BB962C8B-B14F-4D97-AF65-F5344CB8AC3E}">
        <p14:creationId xmlns:p14="http://schemas.microsoft.com/office/powerpoint/2010/main" val="758375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F0D4B882-4D04-4A30-A3CE-83B9C2543253}" type="datetimeFigureOut">
              <a:rPr lang="ru-RU" smtClean="0"/>
              <a:pPr/>
              <a:t>21.02.2022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55FA02B-12B0-4D13-A950-AF420752EFB8}" type="slidenum">
              <a:rPr lang="ru-RU" smtClean="0"/>
              <a:pPr/>
              <a:t>‹#›</a:t>
            </a:fld>
            <a:endParaRPr lang="ru-RU"/>
          </a:p>
        </p:txBody>
      </p:sp>
    </p:spTree>
    <p:extLst>
      <p:ext uri="{BB962C8B-B14F-4D97-AF65-F5344CB8AC3E}">
        <p14:creationId xmlns:p14="http://schemas.microsoft.com/office/powerpoint/2010/main" val="2014755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0D4B882-4D04-4A30-A3CE-83B9C2543253}" type="datetimeFigureOut">
              <a:rPr lang="ru-RU" smtClean="0"/>
              <a:pPr/>
              <a:t>21.02.2022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55FA02B-12B0-4D13-A950-AF420752EFB8}" type="slidenum">
              <a:rPr lang="ru-RU" smtClean="0"/>
              <a:pPr/>
              <a:t>‹#›</a:t>
            </a:fld>
            <a:endParaRPr lang="ru-RU"/>
          </a:p>
        </p:txBody>
      </p:sp>
    </p:spTree>
    <p:extLst>
      <p:ext uri="{BB962C8B-B14F-4D97-AF65-F5344CB8AC3E}">
        <p14:creationId xmlns:p14="http://schemas.microsoft.com/office/powerpoint/2010/main" val="175319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0D4B882-4D04-4A30-A3CE-83B9C2543253}" type="datetimeFigureOut">
              <a:rPr lang="ru-RU" smtClean="0"/>
              <a:pPr/>
              <a:t>21.02.2022</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955FA02B-12B0-4D13-A950-AF420752EFB8}" type="slidenum">
              <a:rPr lang="ru-RU" smtClean="0"/>
              <a:pPr/>
              <a:t>‹#›</a:t>
            </a:fld>
            <a:endParaRPr lang="ru-RU"/>
          </a:p>
        </p:txBody>
      </p:sp>
    </p:spTree>
    <p:extLst>
      <p:ext uri="{BB962C8B-B14F-4D97-AF65-F5344CB8AC3E}">
        <p14:creationId xmlns:p14="http://schemas.microsoft.com/office/powerpoint/2010/main" val="1213322475"/>
      </p:ext>
    </p:extLst>
  </p:cSld>
  <p:clrMap bg1="lt1" tx1="dk1" bg2="lt2" tx2="dk2" accent1="accent1" accent2="accent2" accent3="accent3" accent4="accent4" accent5="accent5" accent6="accent6" hlink="hlink" folHlink="folHlink"/>
  <p:sldLayoutIdLst>
    <p:sldLayoutId id="2147483897" r:id="rId1"/>
    <p:sldLayoutId id="2147483898" r:id="rId2"/>
    <p:sldLayoutId id="2147483899" r:id="rId3"/>
    <p:sldLayoutId id="2147483900" r:id="rId4"/>
    <p:sldLayoutId id="2147483901" r:id="rId5"/>
    <p:sldLayoutId id="2147483902" r:id="rId6"/>
    <p:sldLayoutId id="2147483903" r:id="rId7"/>
    <p:sldLayoutId id="2147483904" r:id="rId8"/>
    <p:sldLayoutId id="2147483905" r:id="rId9"/>
    <p:sldLayoutId id="2147483906" r:id="rId10"/>
    <p:sldLayoutId id="2147483907" r:id="rId11"/>
    <p:sldLayoutId id="2147483908" r:id="rId12"/>
    <p:sldLayoutId id="2147483909" r:id="rId13"/>
    <p:sldLayoutId id="2147483910" r:id="rId14"/>
    <p:sldLayoutId id="2147483911" r:id="rId15"/>
    <p:sldLayoutId id="214748391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tretch>
            <a:fillRect/>
          </a:stretch>
        </p:blipFill>
        <p:spPr>
          <a:xfrm>
            <a:off x="1115616" y="308237"/>
            <a:ext cx="2933781" cy="1810771"/>
          </a:xfrm>
          <a:prstGeom prst="rect">
            <a:avLst/>
          </a:prstGeom>
          <a:ln w="127000" cap="sq">
            <a:solidFill>
              <a:srgbClr val="FF0066"/>
            </a:solidFill>
            <a:miter lim="800000"/>
          </a:ln>
          <a:effectLst>
            <a:outerShdw blurRad="57150" dist="50800" dir="2700000" algn="tl" rotWithShape="0">
              <a:srgbClr val="000000">
                <a:alpha val="40000"/>
              </a:srgbClr>
            </a:outerShdw>
          </a:effectLst>
        </p:spPr>
      </p:pic>
      <p:sp>
        <p:nvSpPr>
          <p:cNvPr id="3" name="Заголовок 2"/>
          <p:cNvSpPr>
            <a:spLocks noGrp="1"/>
          </p:cNvSpPr>
          <p:nvPr>
            <p:ph type="ctrTitle"/>
          </p:nvPr>
        </p:nvSpPr>
        <p:spPr>
          <a:xfrm>
            <a:off x="755577" y="2204864"/>
            <a:ext cx="4320480" cy="4536504"/>
          </a:xfrm>
        </p:spPr>
        <p:txBody>
          <a:bodyPr/>
          <a:lstStyle/>
          <a:p>
            <a:pPr algn="just"/>
            <a:r>
              <a:rPr lang="ru-RU" sz="1400" dirty="0" smtClean="0">
                <a:solidFill>
                  <a:srgbClr val="FF0000"/>
                </a:solidFill>
                <a:effectLst>
                  <a:outerShdw blurRad="38100" dist="38100" dir="2700000" algn="tl">
                    <a:srgbClr val="000000">
                      <a:alpha val="43137"/>
                    </a:srgbClr>
                  </a:outerShdw>
                </a:effectLst>
              </a:rPr>
              <a:t>	</a:t>
            </a:r>
            <a:r>
              <a:rPr lang="ru-RU" sz="1400" dirty="0" smtClean="0">
                <a:solidFill>
                  <a:srgbClr val="0070C0"/>
                </a:solidFill>
              </a:rPr>
              <a:t>25 января в Кадетской школе №49 прошёл конкурс чтецов на разных языках </a:t>
            </a:r>
            <a:r>
              <a:rPr lang="ru-RU" sz="1400" dirty="0" smtClean="0">
                <a:solidFill>
                  <a:srgbClr val="FF0000"/>
                </a:solidFill>
              </a:rPr>
              <a:t>«Народа каждого язык и прекрасен и велик». </a:t>
            </a:r>
            <a:r>
              <a:rPr lang="ru-RU" sz="1400" dirty="0" smtClean="0">
                <a:solidFill>
                  <a:srgbClr val="0070C0"/>
                </a:solidFill>
              </a:rPr>
              <a:t>Ученица 3 класса </a:t>
            </a:r>
            <a:r>
              <a:rPr lang="ru-RU" sz="1400" dirty="0" err="1" smtClean="0">
                <a:solidFill>
                  <a:srgbClr val="FF0000"/>
                </a:solidFill>
              </a:rPr>
              <a:t>Селезнёва</a:t>
            </a:r>
            <a:r>
              <a:rPr lang="ru-RU" sz="1400" dirty="0" smtClean="0">
                <a:solidFill>
                  <a:srgbClr val="FF0000"/>
                </a:solidFill>
              </a:rPr>
              <a:t> Василиса </a:t>
            </a:r>
            <a:r>
              <a:rPr lang="ru-RU" sz="1400" dirty="0" smtClean="0">
                <a:solidFill>
                  <a:srgbClr val="0070C0"/>
                </a:solidFill>
              </a:rPr>
              <a:t>выступила со стихотворением </a:t>
            </a:r>
            <a:r>
              <a:rPr lang="ru-RU" sz="1400" dirty="0" err="1" smtClean="0">
                <a:solidFill>
                  <a:srgbClr val="0070C0"/>
                </a:solidFill>
              </a:rPr>
              <a:t>Миклая</a:t>
            </a:r>
            <a:r>
              <a:rPr lang="ru-RU" sz="1400" dirty="0" smtClean="0">
                <a:solidFill>
                  <a:srgbClr val="0070C0"/>
                </a:solidFill>
              </a:rPr>
              <a:t> Казакова «</a:t>
            </a:r>
            <a:r>
              <a:rPr lang="ru-RU" sz="1400" dirty="0" err="1" smtClean="0">
                <a:solidFill>
                  <a:srgbClr val="0070C0"/>
                </a:solidFill>
              </a:rPr>
              <a:t>Ылы</a:t>
            </a:r>
            <a:r>
              <a:rPr lang="ru-RU" sz="1400" dirty="0">
                <a:solidFill>
                  <a:srgbClr val="0070C0"/>
                </a:solidFill>
              </a:rPr>
              <a:t> </a:t>
            </a:r>
            <a:r>
              <a:rPr lang="ru-RU" sz="1400" dirty="0" smtClean="0">
                <a:solidFill>
                  <a:srgbClr val="0070C0"/>
                </a:solidFill>
              </a:rPr>
              <a:t>теле» на марийском языке и стала призёром. 21 февраля в МБОУ «СОШ №19» на итоговом городском мероприятии, посвящённом Международному Дню родного языка, наша Василиса была награждена дипломом и памятными подарками</a:t>
            </a:r>
            <a:r>
              <a:rPr lang="ru-RU" sz="1400" dirty="0" smtClean="0">
                <a:solidFill>
                  <a:srgbClr val="0070C0"/>
                </a:solidFill>
              </a:rPr>
              <a:t>.</a:t>
            </a:r>
            <a:br>
              <a:rPr lang="ru-RU" sz="1400" dirty="0" smtClean="0">
                <a:solidFill>
                  <a:srgbClr val="0070C0"/>
                </a:solidFill>
              </a:rPr>
            </a:br>
            <a:r>
              <a:rPr lang="ru-RU" sz="1400" dirty="0" smtClean="0">
                <a:solidFill>
                  <a:srgbClr val="0070C0"/>
                </a:solidFill>
              </a:rPr>
              <a:t/>
            </a:r>
            <a:br>
              <a:rPr lang="ru-RU" sz="1400" dirty="0" smtClean="0">
                <a:solidFill>
                  <a:srgbClr val="0070C0"/>
                </a:solidFill>
              </a:rPr>
            </a:br>
            <a:r>
              <a:rPr lang="ru-RU" sz="1400" dirty="0">
                <a:solidFill>
                  <a:srgbClr val="0070C0"/>
                </a:solidFill>
              </a:rPr>
              <a:t>	</a:t>
            </a:r>
            <a:r>
              <a:rPr lang="ru-RU" sz="1400" dirty="0" smtClean="0">
                <a:solidFill>
                  <a:srgbClr val="0070C0"/>
                </a:solidFill>
              </a:rPr>
              <a:t>25нче </a:t>
            </a:r>
            <a:r>
              <a:rPr lang="tt-RU" sz="1400" dirty="0" smtClean="0">
                <a:solidFill>
                  <a:srgbClr val="0070C0"/>
                </a:solidFill>
              </a:rPr>
              <a:t>гыйнварда 49нчы Кадет мәктәбендә </a:t>
            </a:r>
            <a:r>
              <a:rPr lang="tt-RU" sz="1400" dirty="0" smtClean="0">
                <a:solidFill>
                  <a:srgbClr val="FF0000"/>
                </a:solidFill>
              </a:rPr>
              <a:t>Туган тел көненә багышланган шигырь конкурсы </a:t>
            </a:r>
            <a:r>
              <a:rPr lang="tt-RU" sz="1400" dirty="0" smtClean="0">
                <a:solidFill>
                  <a:srgbClr val="0070C0"/>
                </a:solidFill>
              </a:rPr>
              <a:t>үткәрелде. 3нче сыйныф укучысы </a:t>
            </a:r>
            <a:r>
              <a:rPr lang="tt-RU" sz="1400" dirty="0" smtClean="0">
                <a:solidFill>
                  <a:srgbClr val="FF0000"/>
                </a:solidFill>
              </a:rPr>
              <a:t>Селен</a:t>
            </a:r>
            <a:r>
              <a:rPr lang="ru-RU" sz="1400" dirty="0" smtClean="0">
                <a:solidFill>
                  <a:srgbClr val="FF0000"/>
                </a:solidFill>
              </a:rPr>
              <a:t>ё</a:t>
            </a:r>
            <a:r>
              <a:rPr lang="tt-RU" sz="1400" dirty="0" smtClean="0">
                <a:solidFill>
                  <a:srgbClr val="FF0000"/>
                </a:solidFill>
              </a:rPr>
              <a:t>ва Василиса</a:t>
            </a:r>
            <a:r>
              <a:rPr lang="tt-RU" sz="1400" dirty="0" smtClean="0">
                <a:solidFill>
                  <a:srgbClr val="0070C0"/>
                </a:solidFill>
              </a:rPr>
              <a:t> мари телендә М. Казаковның шигыре белән чыгыш ясады.21нче феврал</a:t>
            </a:r>
            <a:r>
              <a:rPr lang="ru-RU" sz="1400" dirty="0" err="1" smtClean="0">
                <a:solidFill>
                  <a:srgbClr val="0070C0"/>
                </a:solidFill>
              </a:rPr>
              <a:t>ьдә</a:t>
            </a:r>
            <a:r>
              <a:rPr lang="ru-RU" sz="1400" dirty="0" smtClean="0">
                <a:solidFill>
                  <a:srgbClr val="0070C0"/>
                </a:solidFill>
              </a:rPr>
              <a:t> </a:t>
            </a:r>
            <a:r>
              <a:rPr lang="ru-RU" sz="1400" dirty="0" err="1" smtClean="0">
                <a:solidFill>
                  <a:srgbClr val="0070C0"/>
                </a:solidFill>
              </a:rPr>
              <a:t>безнең</a:t>
            </a:r>
            <a:r>
              <a:rPr lang="ru-RU" sz="1400" dirty="0" smtClean="0">
                <a:solidFill>
                  <a:srgbClr val="0070C0"/>
                </a:solidFill>
              </a:rPr>
              <a:t> </a:t>
            </a:r>
            <a:r>
              <a:rPr lang="ru-RU" sz="1400" dirty="0" err="1" smtClean="0">
                <a:solidFill>
                  <a:srgbClr val="0070C0"/>
                </a:solidFill>
              </a:rPr>
              <a:t>Василисабыз</a:t>
            </a:r>
            <a:r>
              <a:rPr lang="ru-RU" sz="1400" dirty="0" smtClean="0">
                <a:solidFill>
                  <a:srgbClr val="0070C0"/>
                </a:solidFill>
              </a:rPr>
              <a:t> 19нчы </a:t>
            </a:r>
            <a:r>
              <a:rPr lang="ru-RU" sz="1400" dirty="0" err="1" smtClean="0">
                <a:solidFill>
                  <a:srgbClr val="0070C0"/>
                </a:solidFill>
              </a:rPr>
              <a:t>мәктәптә</a:t>
            </a:r>
            <a:r>
              <a:rPr lang="ru-RU" sz="1400" dirty="0" smtClean="0">
                <a:solidFill>
                  <a:srgbClr val="0070C0"/>
                </a:solidFill>
              </a:rPr>
              <a:t> </a:t>
            </a:r>
            <a:r>
              <a:rPr lang="ru-RU" sz="1400" dirty="0" err="1" smtClean="0">
                <a:solidFill>
                  <a:srgbClr val="0070C0"/>
                </a:solidFill>
              </a:rPr>
              <a:t>Халыкара</a:t>
            </a:r>
            <a:r>
              <a:rPr lang="ru-RU" sz="1400" dirty="0" smtClean="0">
                <a:solidFill>
                  <a:srgbClr val="0070C0"/>
                </a:solidFill>
              </a:rPr>
              <a:t> </a:t>
            </a:r>
            <a:r>
              <a:rPr lang="ru-RU" sz="1400" dirty="0" err="1" smtClean="0">
                <a:solidFill>
                  <a:srgbClr val="0070C0"/>
                </a:solidFill>
              </a:rPr>
              <a:t>Туган</a:t>
            </a:r>
            <a:r>
              <a:rPr lang="ru-RU" sz="1400" dirty="0" smtClean="0">
                <a:solidFill>
                  <a:srgbClr val="0070C0"/>
                </a:solidFill>
              </a:rPr>
              <a:t> тел </a:t>
            </a:r>
            <a:r>
              <a:rPr lang="ru-RU" sz="1400" dirty="0" err="1" smtClean="0">
                <a:solidFill>
                  <a:srgbClr val="0070C0"/>
                </a:solidFill>
              </a:rPr>
              <a:t>көненә</a:t>
            </a:r>
            <a:r>
              <a:rPr lang="ru-RU" sz="1400" dirty="0" smtClean="0">
                <a:solidFill>
                  <a:srgbClr val="0070C0"/>
                </a:solidFill>
              </a:rPr>
              <a:t> </a:t>
            </a:r>
            <a:r>
              <a:rPr lang="ru-RU" sz="1400" dirty="0" err="1" smtClean="0">
                <a:solidFill>
                  <a:srgbClr val="0070C0"/>
                </a:solidFill>
              </a:rPr>
              <a:t>багышланган</a:t>
            </a:r>
            <a:r>
              <a:rPr lang="ru-RU" sz="1400" dirty="0" smtClean="0">
                <a:solidFill>
                  <a:srgbClr val="0070C0"/>
                </a:solidFill>
              </a:rPr>
              <a:t> </a:t>
            </a:r>
            <a:r>
              <a:rPr lang="ru-RU" sz="1400" dirty="0" err="1" smtClean="0">
                <a:solidFill>
                  <a:srgbClr val="0070C0"/>
                </a:solidFill>
              </a:rPr>
              <a:t>йомгаклау</a:t>
            </a:r>
            <a:r>
              <a:rPr lang="ru-RU" sz="1400" dirty="0" smtClean="0">
                <a:solidFill>
                  <a:srgbClr val="0070C0"/>
                </a:solidFill>
              </a:rPr>
              <a:t> </a:t>
            </a:r>
            <a:r>
              <a:rPr lang="ru-RU" sz="1400" dirty="0" err="1" smtClean="0">
                <a:solidFill>
                  <a:srgbClr val="0070C0"/>
                </a:solidFill>
              </a:rPr>
              <a:t>шәһәркүләм</a:t>
            </a:r>
            <a:r>
              <a:rPr lang="ru-RU" sz="1400" dirty="0" smtClean="0">
                <a:solidFill>
                  <a:srgbClr val="0070C0"/>
                </a:solidFill>
              </a:rPr>
              <a:t> </a:t>
            </a:r>
            <a:r>
              <a:rPr lang="ru-RU" sz="1400" dirty="0" err="1" smtClean="0">
                <a:solidFill>
                  <a:srgbClr val="0070C0"/>
                </a:solidFill>
              </a:rPr>
              <a:t>чарада</a:t>
            </a:r>
            <a:r>
              <a:rPr lang="ru-RU" sz="1400" dirty="0" smtClean="0">
                <a:solidFill>
                  <a:srgbClr val="0070C0"/>
                </a:solidFill>
              </a:rPr>
              <a:t> диплом </a:t>
            </a:r>
            <a:r>
              <a:rPr lang="ru-RU" sz="1400" dirty="0" err="1" smtClean="0">
                <a:solidFill>
                  <a:srgbClr val="0070C0"/>
                </a:solidFill>
              </a:rPr>
              <a:t>һәм</a:t>
            </a:r>
            <a:r>
              <a:rPr lang="ru-RU" sz="1400" dirty="0" smtClean="0">
                <a:solidFill>
                  <a:srgbClr val="0070C0"/>
                </a:solidFill>
              </a:rPr>
              <a:t> </a:t>
            </a:r>
            <a:r>
              <a:rPr lang="ru-RU" sz="1400" dirty="0" err="1" smtClean="0">
                <a:solidFill>
                  <a:srgbClr val="0070C0"/>
                </a:solidFill>
              </a:rPr>
              <a:t>истәлекле</a:t>
            </a:r>
            <a:r>
              <a:rPr lang="ru-RU" sz="1400" dirty="0" smtClean="0">
                <a:solidFill>
                  <a:srgbClr val="0070C0"/>
                </a:solidFill>
              </a:rPr>
              <a:t> </a:t>
            </a:r>
            <a:r>
              <a:rPr lang="ru-RU" sz="1400" dirty="0" err="1" smtClean="0">
                <a:solidFill>
                  <a:srgbClr val="0070C0"/>
                </a:solidFill>
              </a:rPr>
              <a:t>бүләкләр</a:t>
            </a:r>
            <a:r>
              <a:rPr lang="ru-RU" sz="1400" dirty="0" smtClean="0">
                <a:solidFill>
                  <a:srgbClr val="0070C0"/>
                </a:solidFill>
              </a:rPr>
              <a:t> </a:t>
            </a:r>
            <a:r>
              <a:rPr lang="ru-RU" sz="1400" dirty="0" err="1" smtClean="0">
                <a:solidFill>
                  <a:srgbClr val="0070C0"/>
                </a:solidFill>
              </a:rPr>
              <a:t>белән</a:t>
            </a:r>
            <a:r>
              <a:rPr lang="ru-RU" sz="1400" dirty="0" smtClean="0">
                <a:solidFill>
                  <a:srgbClr val="0070C0"/>
                </a:solidFill>
              </a:rPr>
              <a:t> </a:t>
            </a:r>
            <a:r>
              <a:rPr lang="ru-RU" sz="1400" dirty="0" err="1" smtClean="0">
                <a:solidFill>
                  <a:srgbClr val="0070C0"/>
                </a:solidFill>
              </a:rPr>
              <a:t>бүләкләнде</a:t>
            </a:r>
            <a:r>
              <a:rPr lang="ru-RU" sz="1400" dirty="0" smtClean="0">
                <a:solidFill>
                  <a:srgbClr val="0070C0"/>
                </a:solidFill>
              </a:rPr>
              <a:t>.</a:t>
            </a:r>
            <a:endParaRPr lang="ru-RU" sz="1400" dirty="0">
              <a:solidFill>
                <a:srgbClr val="0070C0"/>
              </a:solidFill>
            </a:endParaRPr>
          </a:p>
        </p:txBody>
      </p:sp>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55976" y="244331"/>
            <a:ext cx="2963805" cy="1960533"/>
          </a:xfrm>
          <a:prstGeom prst="rect">
            <a:avLst/>
          </a:prstGeom>
          <a:ln w="190500" cap="sq">
            <a:solidFill>
              <a:srgbClr val="FF0066"/>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25828" y="4653136"/>
            <a:ext cx="2696309" cy="1960533"/>
          </a:xfrm>
          <a:prstGeom prst="rect">
            <a:avLst/>
          </a:prstGeom>
          <a:ln w="190500" cap="sq">
            <a:solidFill>
              <a:srgbClr val="FF0066"/>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 name="Рисунок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66959" y="2420888"/>
            <a:ext cx="2614044" cy="1960533"/>
          </a:xfrm>
          <a:prstGeom prst="rect">
            <a:avLst/>
          </a:prstGeom>
          <a:ln w="190500" cap="sq">
            <a:solidFill>
              <a:srgbClr val="FF0066"/>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76</TotalTime>
  <Words>0</Words>
  <Application>Microsoft Office PowerPoint</Application>
  <PresentationFormat>Экран (4:3)</PresentationFormat>
  <Paragraphs>1</Paragraphs>
  <Slides>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vt:i4>
      </vt:variant>
    </vt:vector>
  </HeadingPairs>
  <TitlesOfParts>
    <vt:vector size="5" baseType="lpstr">
      <vt:lpstr>Arial</vt:lpstr>
      <vt:lpstr>Trebuchet MS</vt:lpstr>
      <vt:lpstr>Wingdings 3</vt:lpstr>
      <vt:lpstr>Аспект</vt:lpstr>
      <vt:lpstr> 25 января в Кадетской школе №49 прошёл конкурс чтецов на разных языках «Народа каждого язык и прекрасен и велик». Ученица 3 класса Селезнёва Василиса выступила со стихотворением Миклая Казакова «Ылы теле» на марийском языке и стала призёром. 21 февраля в МБОУ «СОШ №19» на итоговом городском мероприятии, посвящённом Международному Дню родного языка, наша Василиса была награждена дипломом и памятными подарками.   25нче гыйнварда 49нчы Кадет мәктәбендә Туган тел көненә багышланган шигырь конкурсы үткәрелде. 3нче сыйныф укучысы Селенёва Василиса мари телендә М. Казаковның шигыре белән чыгыш ясады.21нче февральдә безнең Василисабыз 19нчы мәктәптә Халыкара Туган тел көненә багышланган йомгаклау шәһәркүләм чарада диплом һәм истәлекле бүләкләр белән бүләкләнде.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 апреля в ГДТДиМ №1 состоялся конкурс чтецов  памяти великого татарского поэта Г.Тукая “И туган тел, и матур тел...”, посвящённый  году родных языков и народного единства в Татарстане. Ученица 2д класса Исмагилова Диляра, под руководством Ярмиевой Р.Р. и Камалетдиновой Р.М.,  выступила со стихотворением Г.Тукая “Ласточка” и была награждена дипломом III степени. Поздравляем!  19нчы апрельдә   1нче санлы балалар һәм яшүсмерләр иҗат сараенда Г.Тукайның 135 еллыгына багышланган “И туган тел, и матур тел...” нәфис сүз остасы бәйгесе узды. 2д сыйныфы Исмагилова Диляра,  Г. Тукайның “Карлыгач” шигырен башкарып, III дәрәҗә дипломга лаек булды. Афәрин! </dc:title>
  <dc:creator>Алсу</dc:creator>
  <cp:lastModifiedBy>Розалия</cp:lastModifiedBy>
  <cp:revision>16</cp:revision>
  <dcterms:created xsi:type="dcterms:W3CDTF">2021-04-21T07:00:47Z</dcterms:created>
  <dcterms:modified xsi:type="dcterms:W3CDTF">2022-02-21T12:40:39Z</dcterms:modified>
</cp:coreProperties>
</file>